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6.xml" ContentType="application/vnd.openxmlformats-officedocument.presentationml.slideMaster+xml"/>
  <Override PartName="/ppt/theme/theme8.xml" ContentType="application/vnd.openxmlformats-officedocument.theme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76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72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0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7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708" r:id="rId4"/>
    <p:sldMasterId id="2147483720" r:id="rId5"/>
    <p:sldMasterId id="2147483732" r:id="rId6"/>
    <p:sldMasterId id="2147483744" r:id="rId7"/>
  </p:sldMasterIdLst>
  <p:notesMasterIdLst>
    <p:notesMasterId r:id="rId23"/>
  </p:notesMasterIdLst>
  <p:sldIdLst>
    <p:sldId id="256" r:id="rId8"/>
    <p:sldId id="258" r:id="rId9"/>
    <p:sldId id="268" r:id="rId10"/>
    <p:sldId id="257" r:id="rId11"/>
    <p:sldId id="270" r:id="rId12"/>
    <p:sldId id="259" r:id="rId13"/>
    <p:sldId id="267" r:id="rId14"/>
    <p:sldId id="269" r:id="rId15"/>
    <p:sldId id="273" r:id="rId16"/>
    <p:sldId id="261" r:id="rId17"/>
    <p:sldId id="274" r:id="rId18"/>
    <p:sldId id="262" r:id="rId19"/>
    <p:sldId id="264" r:id="rId20"/>
    <p:sldId id="263" r:id="rId21"/>
    <p:sldId id="265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FBC249-529F-45F9-8741-E3A582594A4B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671E17-70D7-4C83-BF70-26FB8CBAFD1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7671E17-70D7-4C83-BF70-26FB8CBAFD13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9BAD5D39-308D-4F2B-B27C-E35BE107AFBD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8E68453A-CFAF-4E06-9292-957F8C1157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D5D39-308D-4F2B-B27C-E35BE107AFBD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8453A-CFAF-4E06-9292-957F8C1157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9BAD5D39-308D-4F2B-B27C-E35BE107AFBD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8E68453A-CFAF-4E06-9292-957F8C1157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D5D39-308D-4F2B-B27C-E35BE107AFBD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8453A-CFAF-4E06-9292-957F8C1157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D5D39-308D-4F2B-B27C-E35BE107AFBD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8453A-CFAF-4E06-9292-957F8C1157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D5D39-308D-4F2B-B27C-E35BE107AFBD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8453A-CFAF-4E06-9292-957F8C1157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D5D39-308D-4F2B-B27C-E35BE107AFBD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8453A-CFAF-4E06-9292-957F8C1157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D5D39-308D-4F2B-B27C-E35BE107AFBD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8453A-CFAF-4E06-9292-957F8C1157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D5D39-308D-4F2B-B27C-E35BE107AFBD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8453A-CFAF-4E06-9292-957F8C1157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D5D39-308D-4F2B-B27C-E35BE107AFBD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8453A-CFAF-4E06-9292-957F8C1157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D5D39-308D-4F2B-B27C-E35BE107AFBD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8453A-CFAF-4E06-9292-957F8C1157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AD5D39-308D-4F2B-B27C-E35BE107AFBD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E68453A-CFAF-4E06-9292-957F8C1157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AD5D39-308D-4F2B-B27C-E35BE107AFBD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E68453A-CFAF-4E06-9292-957F8C1157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AD5D39-308D-4F2B-B27C-E35BE107AFBD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E68453A-CFAF-4E06-9292-957F8C1157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AD5D39-308D-4F2B-B27C-E35BE107AFBD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E68453A-CFAF-4E06-9292-957F8C1157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AD5D39-308D-4F2B-B27C-E35BE107AFBD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E68453A-CFAF-4E06-9292-957F8C1157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AD5D39-308D-4F2B-B27C-E35BE107AFBD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E68453A-CFAF-4E06-9292-957F8C1157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AD5D39-308D-4F2B-B27C-E35BE107AFBD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E68453A-CFAF-4E06-9292-957F8C1157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AD5D39-308D-4F2B-B27C-E35BE107AFBD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E68453A-CFAF-4E06-9292-957F8C1157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AD5D39-308D-4F2B-B27C-E35BE107AFBD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E68453A-CFAF-4E06-9292-957F8C1157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AD5D39-308D-4F2B-B27C-E35BE107AFBD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E68453A-CFAF-4E06-9292-957F8C1157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AD5D39-308D-4F2B-B27C-E35BE107AFBD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E68453A-CFAF-4E06-9292-957F8C1157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D5D39-308D-4F2B-B27C-E35BE107AFBD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8E68453A-CFAF-4E06-9292-957F8C1157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D5D39-308D-4F2B-B27C-E35BE107AFBD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8E68453A-CFAF-4E06-9292-957F8C1157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D5D39-308D-4F2B-B27C-E35BE107AFBD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8E68453A-CFAF-4E06-9292-957F8C1157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9BAD5D39-308D-4F2B-B27C-E35BE107AFBD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8453A-CFAF-4E06-9292-957F8C1157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D5D39-308D-4F2B-B27C-E35BE107AFBD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8E68453A-CFAF-4E06-9292-957F8C1157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D5D39-308D-4F2B-B27C-E35BE107AFBD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8E68453A-CFAF-4E06-9292-957F8C1157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D5D39-308D-4F2B-B27C-E35BE107AFBD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E68453A-CFAF-4E06-9292-957F8C1157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8E68453A-CFAF-4E06-9292-957F8C1157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D5D39-308D-4F2B-B27C-E35BE107AFBD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8E68453A-CFAF-4E06-9292-957F8C1157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9BAD5D39-308D-4F2B-B27C-E35BE107AFBD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D5D39-308D-4F2B-B27C-E35BE107AFBD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8453A-CFAF-4E06-9292-957F8C1157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8E68453A-CFAF-4E06-9292-957F8C1157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D5D39-308D-4F2B-B27C-E35BE107AFBD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9BAD5D39-308D-4F2B-B27C-E35BE107AFBD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8E68453A-CFAF-4E06-9292-957F8C1157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BAD5D39-308D-4F2B-B27C-E35BE107AFBD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8E68453A-CFAF-4E06-9292-957F8C1157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9BAD5D39-308D-4F2B-B27C-E35BE107AFBD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8E68453A-CFAF-4E06-9292-957F8C1157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D5D39-308D-4F2B-B27C-E35BE107AFBD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8453A-CFAF-4E06-9292-957F8C1157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D5D39-308D-4F2B-B27C-E35BE107AFBD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8453A-CFAF-4E06-9292-957F8C1157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BAD5D39-308D-4F2B-B27C-E35BE107AFBD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E68453A-CFAF-4E06-9292-957F8C1157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D5D39-308D-4F2B-B27C-E35BE107AFBD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8453A-CFAF-4E06-9292-957F8C1157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BAD5D39-308D-4F2B-B27C-E35BE107AFBD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8E68453A-CFAF-4E06-9292-957F8C1157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BAD5D39-308D-4F2B-B27C-E35BE107AFBD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8E68453A-CFAF-4E06-9292-957F8C1157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D5D39-308D-4F2B-B27C-E35BE107AFBD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8453A-CFAF-4E06-9292-957F8C1157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D5D39-308D-4F2B-B27C-E35BE107AFBD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8453A-CFAF-4E06-9292-957F8C1157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D5D39-308D-4F2B-B27C-E35BE107AFBD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8E68453A-CFAF-4E06-9292-957F8C1157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D5D39-308D-4F2B-B27C-E35BE107AFBD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8453A-CFAF-4E06-9292-957F8C1157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D5D39-308D-4F2B-B27C-E35BE107AFBD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8E68453A-CFAF-4E06-9292-957F8C1157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D5D39-308D-4F2B-B27C-E35BE107AFBD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8453A-CFAF-4E06-9292-957F8C1157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D5D39-308D-4F2B-B27C-E35BE107AFBD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8453A-CFAF-4E06-9292-957F8C1157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D5D39-308D-4F2B-B27C-E35BE107AFBD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8453A-CFAF-4E06-9292-957F8C1157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D5D39-308D-4F2B-B27C-E35BE107AFBD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8453A-CFAF-4E06-9292-957F8C1157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D5D39-308D-4F2B-B27C-E35BE107AFBD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8453A-CFAF-4E06-9292-957F8C1157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D5D39-308D-4F2B-B27C-E35BE107AFBD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8E68453A-CFAF-4E06-9292-957F8C1157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D5D39-308D-4F2B-B27C-E35BE107AFBD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8453A-CFAF-4E06-9292-957F8C1157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D5D39-308D-4F2B-B27C-E35BE107AFBD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68453A-CFAF-4E06-9292-957F8C1157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ounded Rectangle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AD5D39-308D-4F2B-B27C-E35BE107AFBD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E68453A-CFAF-4E06-9292-957F8C1157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AD5D39-308D-4F2B-B27C-E35BE107AFBD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E68453A-CFAF-4E06-9292-957F8C1157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ed Rectangle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AD5D39-308D-4F2B-B27C-E35BE107AFBD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E68453A-CFAF-4E06-9292-957F8C1157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AD5D39-308D-4F2B-B27C-E35BE107AFBD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E68453A-CFAF-4E06-9292-957F8C1157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AD5D39-308D-4F2B-B27C-E35BE107AFBD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E68453A-CFAF-4E06-9292-957F8C1157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AD5D39-308D-4F2B-B27C-E35BE107AFBD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E68453A-CFAF-4E06-9292-957F8C1157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AD5D39-308D-4F2B-B27C-E35BE107AFBD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E68453A-CFAF-4E06-9292-957F8C1157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AD5D39-308D-4F2B-B27C-E35BE107AFBD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E68453A-CFAF-4E06-9292-957F8C1157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ound Single Corner Rectangle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AD5D39-308D-4F2B-B27C-E35BE107AFBD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E68453A-CFAF-4E06-9292-957F8C1157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AD5D39-308D-4F2B-B27C-E35BE107AFBD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E68453A-CFAF-4E06-9292-957F8C1157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AD5D39-308D-4F2B-B27C-E35BE107AFBD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E68453A-CFAF-4E06-9292-957F8C1157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BAD5D39-308D-4F2B-B27C-E35BE107AFBD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8E68453A-CFAF-4E06-9292-957F8C1157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AD5D39-308D-4F2B-B27C-E35BE107AFBD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E68453A-CFAF-4E06-9292-957F8C1157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AD5D39-308D-4F2B-B27C-E35BE107AFBD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E68453A-CFAF-4E06-9292-957F8C1157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AD5D39-308D-4F2B-B27C-E35BE107AFBD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E68453A-CFAF-4E06-9292-957F8C1157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AD5D39-308D-4F2B-B27C-E35BE107AFBD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E68453A-CFAF-4E06-9292-957F8C1157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AD5D39-308D-4F2B-B27C-E35BE107AFBD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E68453A-CFAF-4E06-9292-957F8C1157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AD5D39-308D-4F2B-B27C-E35BE107AFBD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E68453A-CFAF-4E06-9292-957F8C1157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9BAD5D39-308D-4F2B-B27C-E35BE107AFBD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E68453A-CFAF-4E06-9292-957F8C1157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BAD5D39-308D-4F2B-B27C-E35BE107AFBD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8E68453A-CFAF-4E06-9292-957F8C1157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AD5D39-308D-4F2B-B27C-E35BE107AFBD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E68453A-CFAF-4E06-9292-957F8C1157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BAD5D39-308D-4F2B-B27C-E35BE107AFBD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E68453A-CFAF-4E06-9292-957F8C11574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8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BAD5D39-308D-4F2B-B27C-E35BE107AFBD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8E68453A-CFAF-4E06-9292-957F8C1157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9BAD5D39-308D-4F2B-B27C-E35BE107AFBD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8E68453A-CFAF-4E06-9292-957F8C1157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9BAD5D39-308D-4F2B-B27C-E35BE107AFBD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8E68453A-CFAF-4E06-9292-957F8C11574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9BAD5D39-308D-4F2B-B27C-E35BE107AFBD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8E68453A-CFAF-4E06-9292-957F8C11574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BAD5D39-308D-4F2B-B27C-E35BE107AFBD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8E68453A-CFAF-4E06-9292-957F8C11574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ounded Rectangle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9BAD5D39-308D-4F2B-B27C-E35BE107AFBD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8E68453A-CFAF-4E06-9292-957F8C11574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9BAD5D39-308D-4F2B-B27C-E35BE107AFBD}" type="datetimeFigureOut">
              <a:rPr lang="en-US" smtClean="0"/>
              <a:pPr/>
              <a:t>4/19/2013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8E68453A-CFAF-4E06-9292-957F8C11574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11.jpe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Rose--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76400" y="96322"/>
            <a:ext cx="50292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166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66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3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95400" y="1524000"/>
            <a:ext cx="6858000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6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dirty="0" err="1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bn-BD" sz="66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মুহাম্মাদ আতিকুর রহমান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সহকারি শিক্ষক </a:t>
            </a:r>
          </a:p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চরমোনাই ইউনিয়ন মাধ্যমিক বিদ্যালয়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বরিশাল সদর বরিশাল।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8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0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1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4" presetID="24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6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533400"/>
            <a:ext cx="73914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শ্রেণীঃ ৭ম </a:t>
            </a:r>
          </a:p>
          <a:p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বিষয়ঃইসলাম শিক্ষা </a:t>
            </a:r>
          </a:p>
          <a:p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পাঠঃ ঈদুল আযহা  </a:t>
            </a:r>
            <a:endParaRPr lang="en-US" sz="7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sz="7200" dirty="0" smtClean="0">
                <a:latin typeface="NikoshBAN" pitchFamily="2" charset="0"/>
                <a:cs typeface="NikoshBAN" pitchFamily="2" charset="0"/>
              </a:rPr>
              <a:t> ৫০ </a:t>
            </a:r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মিনিট</a:t>
            </a:r>
            <a:r>
              <a:rPr lang="bn-BD" sz="72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8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3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3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r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609600"/>
            <a:ext cx="2667000" cy="2057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 descr="url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3276600"/>
            <a:ext cx="2590800" cy="264386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 descr="images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5600" y="3276600"/>
            <a:ext cx="2819400" cy="272856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 descr="10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1800" y="609600"/>
            <a:ext cx="2743200" cy="206795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 descr="8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67400" y="609600"/>
            <a:ext cx="3009900" cy="2057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Picture 11" descr="5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67400" y="3276600"/>
            <a:ext cx="3048000" cy="2743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304800"/>
            <a:ext cx="6858000" cy="1676400"/>
          </a:xfrm>
        </p:spPr>
        <p:txBody>
          <a:bodyPr>
            <a:noAutofit/>
          </a:bodyPr>
          <a:lstStyle/>
          <a:p>
            <a:r>
              <a:rPr lang="bn-BD" sz="11500" dirty="0" smtClean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ঈদুল আযহা</a:t>
            </a:r>
            <a:endParaRPr lang="en-US" sz="11500" dirty="0">
              <a:solidFill>
                <a:schemeClr val="accent2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90600" y="228600"/>
            <a:ext cx="8153400" cy="6001643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9600" b="1" u="sng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      </a:t>
            </a:r>
            <a:r>
              <a:rPr lang="bn-BD" sz="9600" b="1" u="sng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শিখনফল</a:t>
            </a:r>
          </a:p>
          <a:p>
            <a:r>
              <a:rPr lang="bn-BD" sz="48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১। ঈদুল আযহা</a:t>
            </a:r>
            <a:r>
              <a:rPr lang="en-US" sz="48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8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8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বোঝায়</a:t>
            </a:r>
            <a:r>
              <a:rPr lang="en-US" sz="48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তা</a:t>
            </a:r>
            <a:r>
              <a:rPr lang="bn-BD" sz="48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800" dirty="0" smtClean="0">
              <a:solidFill>
                <a:schemeClr val="accent2">
                  <a:lumMod val="20000"/>
                  <a:lumOff val="8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8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    </a:t>
            </a:r>
            <a:r>
              <a:rPr lang="bn-BD" sz="48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বলতে পারবে।</a:t>
            </a:r>
            <a:endParaRPr lang="en-US" sz="4800" dirty="0" smtClean="0">
              <a:solidFill>
                <a:schemeClr val="accent2">
                  <a:lumMod val="20000"/>
                  <a:lumOff val="8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8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২</a:t>
            </a:r>
            <a:r>
              <a:rPr lang="bn-BD" sz="48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en-US" sz="48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কুরবানী সম্পর্কে</a:t>
            </a:r>
            <a:r>
              <a:rPr lang="en-US" sz="48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48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bn-BD" sz="48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পারবে।</a:t>
            </a:r>
            <a:endParaRPr lang="en-US" sz="4800" dirty="0" smtClean="0">
              <a:solidFill>
                <a:schemeClr val="accent2">
                  <a:lumMod val="20000"/>
                  <a:lumOff val="8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8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৩</a:t>
            </a:r>
            <a:r>
              <a:rPr lang="bn-BD" sz="48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en-US" sz="48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ঈদুল আযহার গুরুত্ব ও তাৎপর্য</a:t>
            </a:r>
            <a:r>
              <a:rPr lang="en-US" sz="48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বিশ্লেষণ</a:t>
            </a:r>
            <a:r>
              <a:rPr lang="en-US" sz="48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48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    </a:t>
            </a:r>
            <a:r>
              <a:rPr lang="en-US" sz="4800" dirty="0" err="1" smtClean="0">
                <a:solidFill>
                  <a:schemeClr val="accent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bn-BD" sz="48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পারবে।</a:t>
            </a:r>
            <a:endParaRPr lang="en-US" sz="4800" dirty="0" smtClean="0">
              <a:solidFill>
                <a:schemeClr val="accent2">
                  <a:lumMod val="20000"/>
                  <a:lumOff val="8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8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NikoshBAN" pitchFamily="2" charset="0"/>
                <a:cs typeface="NikoshBAN" pitchFamily="2" charset="0"/>
              </a:rPr>
              <a:t>                </a:t>
            </a:r>
            <a:endParaRPr lang="en-US" sz="4800" dirty="0" smtClean="0">
              <a:solidFill>
                <a:schemeClr val="accent2">
                  <a:lumMod val="20000"/>
                  <a:lumOff val="8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3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3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3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3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3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k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15347"/>
            <a:ext cx="3962400" cy="3213653"/>
          </a:xfrm>
          <a:prstGeom prst="rect">
            <a:avLst/>
          </a:prstGeom>
        </p:spPr>
      </p:pic>
      <p:pic>
        <p:nvPicPr>
          <p:cNvPr id="4" name="Picture 3" descr="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9200" y="228600"/>
            <a:ext cx="3886200" cy="3200400"/>
          </a:xfrm>
          <a:prstGeom prst="rect">
            <a:avLst/>
          </a:prstGeom>
        </p:spPr>
      </p:pic>
      <p:pic>
        <p:nvPicPr>
          <p:cNvPr id="8" name="Picture 7" descr="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3657600"/>
            <a:ext cx="3962400" cy="2971800"/>
          </a:xfrm>
          <a:prstGeom prst="rect">
            <a:avLst/>
          </a:prstGeom>
        </p:spPr>
      </p:pic>
      <p:pic>
        <p:nvPicPr>
          <p:cNvPr id="10" name="Picture 9" descr="url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0" y="3733800"/>
            <a:ext cx="3886200" cy="2832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3505200"/>
            <a:ext cx="4114800" cy="2971800"/>
          </a:xfrm>
          <a:prstGeom prst="rect">
            <a:avLst/>
          </a:prstGeom>
        </p:spPr>
      </p:pic>
      <p:pic>
        <p:nvPicPr>
          <p:cNvPr id="10" name="Picture 9" descr="i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152400"/>
            <a:ext cx="4038600" cy="2971800"/>
          </a:xfrm>
          <a:prstGeom prst="rect">
            <a:avLst/>
          </a:prstGeom>
        </p:spPr>
      </p:pic>
      <p:pic>
        <p:nvPicPr>
          <p:cNvPr id="14" name="Picture 13" descr="f.jpe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600" y="3429000"/>
            <a:ext cx="3857025" cy="3048000"/>
          </a:xfrm>
          <a:prstGeom prst="rect">
            <a:avLst/>
          </a:prstGeom>
        </p:spPr>
      </p:pic>
      <p:pic>
        <p:nvPicPr>
          <p:cNvPr id="15" name="Picture 14" descr="korbani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0600" y="152400"/>
            <a:ext cx="3886200" cy="2971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0" y="304800"/>
            <a:ext cx="3429000" cy="25908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3" name="Picture 2" descr="kh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3429000"/>
            <a:ext cx="3352800" cy="25908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4" name="Picture 3" descr="6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3000" y="3429000"/>
            <a:ext cx="3505200" cy="25908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5" name="Picture 4" descr="kk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2000" y="304800"/>
            <a:ext cx="3352800" cy="243840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52400" y="1419285"/>
            <a:ext cx="88392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          </a:t>
            </a:r>
            <a:r>
              <a:rPr lang="bn-BD" sz="7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একক কাজ</a:t>
            </a:r>
          </a:p>
          <a:p>
            <a:r>
              <a:rPr lang="en-US" sz="48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১।ঈদুল আযহার দিন </a:t>
            </a:r>
            <a:r>
              <a:rPr lang="en-US" sz="4800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bn-BD" sz="48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bn-BD" sz="48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কাজ করতে হয়?</a:t>
            </a:r>
          </a:p>
          <a:p>
            <a:r>
              <a:rPr lang="en-US" sz="48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২।কোন নবী আল্লাহর</a:t>
            </a:r>
            <a:r>
              <a:rPr lang="en-US" sz="48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সন্তুষ্টির  জন্য স্বীয় পুত্রকে</a:t>
            </a:r>
            <a:endParaRPr lang="en-US" sz="4800" dirty="0" smtClean="0">
              <a:solidFill>
                <a:schemeClr val="tx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48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48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কোরবানী করতে প্রস্তুত ছিলেন?</a:t>
            </a:r>
            <a:endParaRPr lang="bn-BD" sz="7200" u="sng" dirty="0" smtClean="0">
              <a:solidFill>
                <a:schemeClr val="tx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7200" u="sng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3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3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1371600"/>
            <a:ext cx="73152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>
                <a:latin typeface="NikoshBAN" pitchFamily="2" charset="0"/>
                <a:cs typeface="NikoshBAN" pitchFamily="2" charset="0"/>
              </a:rPr>
              <a:t>         </a:t>
            </a:r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জোড়ায়</a:t>
            </a:r>
            <a:r>
              <a:rPr lang="en-US" sz="7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7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ইসলামের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দৃষ্টিতে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কোরবানী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কার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উপর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অবশ্য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পালনীয়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 smtClean="0">
                <a:latin typeface="NikoshBAN" pitchFamily="2" charset="0"/>
                <a:cs typeface="NikoshBAN" pitchFamily="2" charset="0"/>
              </a:rPr>
              <a:t>কেন</a:t>
            </a:r>
            <a:r>
              <a:rPr lang="en-US" sz="6000" dirty="0" smtClean="0">
                <a:latin typeface="NikoshBAN" pitchFamily="2" charset="0"/>
                <a:cs typeface="NikoshBAN" pitchFamily="2" charset="0"/>
              </a:rPr>
              <a:t>? 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3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3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304800"/>
            <a:ext cx="8229600" cy="618630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8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       </a:t>
            </a:r>
            <a:r>
              <a:rPr lang="bn-BD" sz="88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দলীয় কাজ</a:t>
            </a:r>
          </a:p>
          <a:p>
            <a:r>
              <a:rPr lang="bn-BD" sz="6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১।ঈদুল আযহার গুরুত্ব ও তাৎপর্য</a:t>
            </a:r>
            <a:endParaRPr lang="en-US" sz="60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6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bn-BD" sz="6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6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বিশ্লেষণ</a:t>
            </a:r>
            <a:r>
              <a:rPr lang="en-US" sz="6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6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কর।</a:t>
            </a:r>
          </a:p>
          <a:p>
            <a:endParaRPr lang="bn-BD" sz="44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endParaRPr lang="bn-BD" sz="6600" u="sng" strike="sngStrike" dirty="0" smtClean="0">
              <a:latin typeface="NikoshBAN" pitchFamily="2" charset="0"/>
              <a:cs typeface="NikoshBAN" pitchFamily="2" charset="0"/>
            </a:endParaRPr>
          </a:p>
          <a:p>
            <a:endParaRPr lang="en-US" sz="6600" b="1" i="1" u="sng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3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3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685800"/>
            <a:ext cx="6096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bn-BD" sz="88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বাড়ীর কাজ</a:t>
            </a:r>
            <a:endParaRPr lang="en-US" sz="88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3400" y="1981200"/>
            <a:ext cx="7620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  <a:sym typeface="Symbol"/>
              </a:rPr>
              <a:t> </a:t>
            </a:r>
            <a:r>
              <a:rPr lang="bn-BD" sz="6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ঈদুল আযহা থেকে আমরা কী শিক্ষা পাই </a:t>
            </a:r>
            <a:r>
              <a:rPr lang="en-US" sz="6600" dirty="0" err="1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bn-BD" sz="6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কর।</a:t>
            </a:r>
            <a:endParaRPr lang="en-US" sz="6600" dirty="0">
              <a:solidFill>
                <a:schemeClr val="bg2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3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228600"/>
            <a:ext cx="6096000" cy="186204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115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11500" b="1" dirty="0">
              <a:solidFill>
                <a:schemeClr val="tx2">
                  <a:lumMod val="60000"/>
                  <a:lumOff val="4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2057400"/>
            <a:ext cx="85344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১। আরবী কোন মাসে ঈদুল আযহা অনুষ্ঠিত হয়? </a:t>
            </a:r>
            <a:endParaRPr lang="en-US" sz="4400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ঈদুল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আযহায়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প্রতিবেশীর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প্রতি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আমাদের</a:t>
            </a:r>
            <a:endParaRPr lang="en-US" sz="4400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  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দায়িত্ব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কর্তব্য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?</a:t>
            </a:r>
            <a:r>
              <a:rPr lang="bn-BD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                                                            </a:t>
            </a:r>
          </a:p>
          <a:p>
            <a:r>
              <a:rPr lang="bn-BD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৩।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ইসলাম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কেন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কুরবানী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করাকে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কারও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কারও</a:t>
            </a:r>
            <a:endParaRPr lang="en-US" sz="4400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উপর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ওয়াজিব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করেছেন</a:t>
            </a:r>
            <a:r>
              <a:rPr lang="en-US" sz="44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?</a:t>
            </a:r>
            <a:r>
              <a:rPr lang="en-US" sz="440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</a:t>
            </a:r>
            <a:endParaRPr lang="bn-BD" sz="4400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44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3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rape_Myrtle_Flowers.13581132_st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447228"/>
            <a:ext cx="8115301" cy="599167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209800" y="1981200"/>
            <a:ext cx="5562600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6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bn-BD" sz="199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19900" dirty="0">
              <a:solidFill>
                <a:schemeClr val="bg2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3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ivic">
  <a:themeElements>
    <a:clrScheme name="Civic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446</TotalTime>
  <Words>175</Words>
  <Application>Microsoft Office PowerPoint</Application>
  <PresentationFormat>On-screen Show (4:3)</PresentationFormat>
  <Paragraphs>37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7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Origin</vt:lpstr>
      <vt:lpstr>Solstice</vt:lpstr>
      <vt:lpstr>Civic</vt:lpstr>
      <vt:lpstr>Oriel</vt:lpstr>
      <vt:lpstr>Equity</vt:lpstr>
      <vt:lpstr>Aspect</vt:lpstr>
      <vt:lpstr>Concourse</vt:lpstr>
      <vt:lpstr>Slide 1</vt:lpstr>
      <vt:lpstr>Slide 2</vt:lpstr>
      <vt:lpstr>Slide 3</vt:lpstr>
      <vt:lpstr>Slide 4</vt:lpstr>
      <vt:lpstr>ঈদুল আযহা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Acer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Valued Acer Customer</dc:creator>
  <cp:lastModifiedBy>All User</cp:lastModifiedBy>
  <cp:revision>160</cp:revision>
  <dcterms:created xsi:type="dcterms:W3CDTF">2012-11-21T05:20:42Z</dcterms:created>
  <dcterms:modified xsi:type="dcterms:W3CDTF">2013-04-19T10:44:55Z</dcterms:modified>
</cp:coreProperties>
</file>